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4"/>
  </p:notesMasterIdLst>
  <p:sldIdLst>
    <p:sldId id="256" r:id="rId2"/>
    <p:sldId id="257" r:id="rId3"/>
  </p:sldIdLst>
  <p:sldSz cx="7315200" cy="10972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66AC"/>
    <a:srgbClr val="B217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67"/>
    <p:restoredTop sz="94662"/>
  </p:normalViewPr>
  <p:slideViewPr>
    <p:cSldViewPr snapToGrid="0">
      <p:cViewPr>
        <p:scale>
          <a:sx n="222" d="100"/>
          <a:sy n="222" d="100"/>
        </p:scale>
        <p:origin x="144" y="-10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D85D0D-0550-8744-812B-14368AFF67E5}" type="datetimeFigureOut">
              <a:rPr lang="en-US" smtClean="0"/>
              <a:t>7/3/23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00300" y="1143000"/>
            <a:ext cx="2057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66DA90-EB0E-DE4F-AE3E-A44F724D7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265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66DA90-EB0E-DE4F-AE3E-A44F724D7A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573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1795781"/>
            <a:ext cx="6217920" cy="3820160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763261"/>
            <a:ext cx="5486400" cy="2649219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521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94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584200"/>
            <a:ext cx="1577340" cy="92989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84200"/>
            <a:ext cx="4640580" cy="92989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217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403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2735583"/>
            <a:ext cx="6309360" cy="4564379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7343143"/>
            <a:ext cx="6309360" cy="2400299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/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170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2921000"/>
            <a:ext cx="310896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2921000"/>
            <a:ext cx="310896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558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584202"/>
            <a:ext cx="6309360" cy="21209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4" y="2689861"/>
            <a:ext cx="3094672" cy="1318259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4" y="4008120"/>
            <a:ext cx="3094672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2689861"/>
            <a:ext cx="3109913" cy="1318259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4008120"/>
            <a:ext cx="3109913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768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844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48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731520"/>
            <a:ext cx="2359342" cy="256032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1579882"/>
            <a:ext cx="3703320" cy="7797800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3291840"/>
            <a:ext cx="2359342" cy="6098541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380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731520"/>
            <a:ext cx="2359342" cy="256032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1579882"/>
            <a:ext cx="3703320" cy="7797800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3291840"/>
            <a:ext cx="2359342" cy="6098541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174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584202"/>
            <a:ext cx="6309360" cy="2120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2921000"/>
            <a:ext cx="6309360" cy="6962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10170162"/>
            <a:ext cx="164592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10170162"/>
            <a:ext cx="246888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10170162"/>
            <a:ext cx="164592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223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13" Type="http://schemas.openxmlformats.org/officeDocument/2006/relationships/image" Target="../media/image19.emf"/><Relationship Id="rId3" Type="http://schemas.openxmlformats.org/officeDocument/2006/relationships/image" Target="../media/image9.png"/><Relationship Id="rId7" Type="http://schemas.openxmlformats.org/officeDocument/2006/relationships/image" Target="../media/image13.emf"/><Relationship Id="rId12" Type="http://schemas.openxmlformats.org/officeDocument/2006/relationships/image" Target="../media/image1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11" Type="http://schemas.openxmlformats.org/officeDocument/2006/relationships/image" Target="../media/image17.emf"/><Relationship Id="rId5" Type="http://schemas.openxmlformats.org/officeDocument/2006/relationships/image" Target="../media/image11.emf"/><Relationship Id="rId10" Type="http://schemas.openxmlformats.org/officeDocument/2006/relationships/image" Target="../media/image16.emf"/><Relationship Id="rId4" Type="http://schemas.openxmlformats.org/officeDocument/2006/relationships/image" Target="../media/image10.emf"/><Relationship Id="rId9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BF0C85-5B8D-8048-2E11-B435B44A15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" y="209550"/>
            <a:ext cx="3069771" cy="238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465199-969A-F775-9608-5C89DC700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8100" y="209550"/>
            <a:ext cx="3069772" cy="2387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62A4B4-8347-81C7-FF24-6F1F6057A7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78326" y="4311824"/>
            <a:ext cx="2387602" cy="37519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29FBC00-C9A7-2233-41E8-88E9B4C20F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778328" y="1963933"/>
            <a:ext cx="2387600" cy="37519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859CEB2-2087-AF8D-388B-E7B511B114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40553" y="3050659"/>
            <a:ext cx="1578491" cy="157849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E873FAB-D65B-90C5-7DC9-BA1D6DC78C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48100" y="3050659"/>
            <a:ext cx="1578491" cy="157849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07C708E-A875-FEEF-94DE-DC987F0C101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04495" y="4810650"/>
            <a:ext cx="1578491" cy="157849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5FC81A1-4863-D779-E127-3FF98F2ED52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40553" y="4810650"/>
            <a:ext cx="1578491" cy="1578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04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77069F2-67A5-2FE8-252E-317CAA346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1" y="190207"/>
            <a:ext cx="4533900" cy="4858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8BE1A6-6B6E-8A42-7046-0DD9777139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703" b="25297"/>
          <a:stretch/>
        </p:blipFill>
        <p:spPr>
          <a:xfrm>
            <a:off x="4791074" y="190207"/>
            <a:ext cx="2422525" cy="12112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CC9806-E363-DECF-9EB8-3ABCF7539FB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5298" b="24999"/>
          <a:stretch/>
        </p:blipFill>
        <p:spPr>
          <a:xfrm>
            <a:off x="4791074" y="1401470"/>
            <a:ext cx="2422525" cy="12040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8ADDC0-FC25-1C92-E988-6009639FA29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4702" b="25000"/>
          <a:stretch/>
        </p:blipFill>
        <p:spPr>
          <a:xfrm>
            <a:off x="4791074" y="2598312"/>
            <a:ext cx="2422525" cy="12184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DB628A5-89FE-5242-D1D5-59672028FDB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4405" b="24702"/>
          <a:stretch/>
        </p:blipFill>
        <p:spPr>
          <a:xfrm>
            <a:off x="4791074" y="3802364"/>
            <a:ext cx="2422525" cy="12328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136D9DE-2207-E345-0B0F-6925F63A6C0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24702" b="25000"/>
          <a:stretch/>
        </p:blipFill>
        <p:spPr>
          <a:xfrm>
            <a:off x="4791074" y="5013626"/>
            <a:ext cx="2422525" cy="121847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7AA5E3E-94B9-1A25-1D8B-CC33A392F1C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24107" b="22792"/>
          <a:stretch/>
        </p:blipFill>
        <p:spPr>
          <a:xfrm>
            <a:off x="4791074" y="6232097"/>
            <a:ext cx="2422525" cy="128638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CCC273F-8B09-132A-D6F0-AEB35FC3EE56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5035" t="18071" r="5035" b="48981"/>
          <a:stretch/>
        </p:blipFill>
        <p:spPr>
          <a:xfrm>
            <a:off x="101601" y="5368749"/>
            <a:ext cx="4533900" cy="2149732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493E99AE-6B84-873D-D3E5-32960771BCC7}"/>
              </a:ext>
            </a:extLst>
          </p:cNvPr>
          <p:cNvGrpSpPr/>
          <p:nvPr/>
        </p:nvGrpSpPr>
        <p:grpSpPr>
          <a:xfrm>
            <a:off x="421294" y="5226353"/>
            <a:ext cx="954936" cy="76944"/>
            <a:chOff x="421294" y="5226353"/>
            <a:chExt cx="954936" cy="76944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6756C87-8AED-8C02-025D-7751F005155E}"/>
                </a:ext>
              </a:extLst>
            </p:cNvPr>
            <p:cNvSpPr/>
            <p:nvPr/>
          </p:nvSpPr>
          <p:spPr>
            <a:xfrm>
              <a:off x="421294" y="5237454"/>
              <a:ext cx="57449" cy="54742"/>
            </a:xfrm>
            <a:prstGeom prst="ellipse">
              <a:avLst/>
            </a:prstGeom>
            <a:solidFill>
              <a:srgbClr val="B2172B"/>
            </a:solidFill>
            <a:ln>
              <a:solidFill>
                <a:srgbClr val="B2172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00F2584-6119-20E1-B30D-FCDB0568D817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521829" y="5226353"/>
              <a:ext cx="854401" cy="769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sz="500" dirty="0"/>
                <a:t>Periportal upregulated pathways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7F7964C-FBFE-0107-84A5-B68EB93C743E}"/>
              </a:ext>
            </a:extLst>
          </p:cNvPr>
          <p:cNvGrpSpPr/>
          <p:nvPr/>
        </p:nvGrpSpPr>
        <p:grpSpPr>
          <a:xfrm>
            <a:off x="2702664" y="5226353"/>
            <a:ext cx="980584" cy="76944"/>
            <a:chOff x="421294" y="5226353"/>
            <a:chExt cx="980584" cy="7694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9610FF7-9B0E-9297-F1DF-43CA8474DE7F}"/>
                </a:ext>
              </a:extLst>
            </p:cNvPr>
            <p:cNvSpPr/>
            <p:nvPr/>
          </p:nvSpPr>
          <p:spPr>
            <a:xfrm>
              <a:off x="421294" y="5237454"/>
              <a:ext cx="57449" cy="54742"/>
            </a:xfrm>
            <a:prstGeom prst="ellipse">
              <a:avLst/>
            </a:prstGeom>
            <a:solidFill>
              <a:srgbClr val="2166AC"/>
            </a:solidFill>
            <a:ln>
              <a:solidFill>
                <a:srgbClr val="2166A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C2E46D7-CB73-00E7-87C3-C01DDF1B8A9D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521829" y="5226353"/>
              <a:ext cx="880049" cy="769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sz="500" dirty="0"/>
                <a:t>Pericentral upregulated pathways</a:t>
              </a: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C5FB7191-001C-2776-B031-4FAD7078605D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1944" r="2724" b="6490"/>
          <a:stretch/>
        </p:blipFill>
        <p:spPr>
          <a:xfrm>
            <a:off x="3489336" y="7529585"/>
            <a:ext cx="3629151" cy="341607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668A6DB-9351-0ED9-6E04-A7FB220557AF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t="18873" b="19398"/>
          <a:stretch/>
        </p:blipFill>
        <p:spPr>
          <a:xfrm>
            <a:off x="421294" y="7518481"/>
            <a:ext cx="2784974" cy="171914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6F48FDA-A1DE-392C-3B76-407CC53DE234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19716" b="19489"/>
          <a:stretch/>
        </p:blipFill>
        <p:spPr>
          <a:xfrm>
            <a:off x="421294" y="9279694"/>
            <a:ext cx="2784974" cy="1693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8867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4281</TotalTime>
  <Words>7</Words>
  <Application>Microsoft Macintosh PowerPoint</Application>
  <PresentationFormat>Custom</PresentationFormat>
  <Paragraphs>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Zoe Clarke</dc:creator>
  <cp:lastModifiedBy>Zoe Clarke</cp:lastModifiedBy>
  <cp:revision>3</cp:revision>
  <dcterms:created xsi:type="dcterms:W3CDTF">2023-06-30T18:13:42Z</dcterms:created>
  <dcterms:modified xsi:type="dcterms:W3CDTF">2023-07-03T17:34:56Z</dcterms:modified>
</cp:coreProperties>
</file>

<file path=docProps/thumbnail.jpeg>
</file>